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E1B0AE-2216-4C64-CAED-641A0E8E231A}" v="39" dt="2025-10-16T08:15:28.2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OS-World Bench Demo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D349EF-F19D-3D55-44CC-F75C6CEA23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6011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One</a:t>
            </a:r>
            <a:endParaRPr lang="en-US"/>
          </a:p>
          <a:p>
            <a:r>
              <a:rPr lang="en-US" dirty="0"/>
              <a:t>Two</a:t>
            </a:r>
          </a:p>
          <a:p>
            <a:r>
              <a:rPr lang="en-US" dirty="0"/>
              <a:t>Three</a:t>
            </a:r>
          </a:p>
          <a:p>
            <a:r>
              <a:rPr lang="en-US" dirty="0"/>
              <a:t>Four</a:t>
            </a:r>
          </a:p>
        </p:txBody>
      </p:sp>
    </p:spTree>
    <p:extLst>
      <p:ext uri="{BB962C8B-B14F-4D97-AF65-F5344CB8AC3E}">
        <p14:creationId xmlns:p14="http://schemas.microsoft.com/office/powerpoint/2010/main" val="10566399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OS-World Bench Demo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12</cp:revision>
  <dcterms:created xsi:type="dcterms:W3CDTF">2025-10-16T08:12:07Z</dcterms:created>
  <dcterms:modified xsi:type="dcterms:W3CDTF">2025-10-16T08:15:52Z</dcterms:modified>
</cp:coreProperties>
</file>